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72E0-81F0-400D-90BA-3595612812DD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B77B0-D52E-4952-B959-3F2B360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2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B77B0-D52E-4952-B959-3F2B360C75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1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8195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199" name="Picture 7" descr="Facbann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C24E52-B21F-45C5-84EE-1641193AE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30F1E-E8F1-4A3F-8C48-26B43ECC6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8A349-DEA7-4C22-A110-912A9A320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7529A-4E38-4862-926E-3EE90F8CF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6B234-1876-4822-8D87-5F7178CBD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C555-E1A1-4498-9B21-0201A8759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B4F1-03C3-4CD9-8FA6-FF75042E5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C508-9743-439F-BFD2-8B9A70C61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FD8C-C9B4-4B66-857F-006295E78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ADA5-E68C-474F-BD1F-9914123A8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8EE53-E60B-4959-8FB9-02F27A65B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D51754B-9517-4753-B3B4-FF7964BA43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mb/>
    <p:sndAc>
      <p:stSnd>
        <p:snd r:embed="rId13" name="arrow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2590800"/>
          </a:xfrm>
        </p:spPr>
        <p:txBody>
          <a:bodyPr/>
          <a:lstStyle/>
          <a:p>
            <a:r>
              <a:rPr lang="en-US" sz="5400"/>
              <a:t>How do simple machines help us do work?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889000"/>
            <a:ext cx="5562600" cy="4311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wheels and axles?</a:t>
            </a:r>
          </a:p>
        </p:txBody>
      </p:sp>
      <p:pic>
        <p:nvPicPr>
          <p:cNvPr id="24580" name="Picture 4" descr="Radial_Passenger_Car_Ti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667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Screw: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an inclined plane wrapped around a rod or cylinder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holds things together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drill bit, spiral staircase, screw-on-lid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A4scr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143000"/>
            <a:ext cx="5524500" cy="4467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screws?</a:t>
            </a:r>
          </a:p>
        </p:txBody>
      </p:sp>
      <p:pic>
        <p:nvPicPr>
          <p:cNvPr id="28676" name="Picture 4" descr="800px-Cologne_spiral_stairc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8138" y="2159000"/>
            <a:ext cx="5732462" cy="4300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3E2AC"/>
                </a:solidFill>
              </a:rPr>
              <a:t>Pulley:</a:t>
            </a:r>
            <a:endParaRPr lang="en-US">
              <a:solidFill>
                <a:srgbClr val="C3E2A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a grooved wheel with a rope around it.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 moves things up, down, or across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flag pole, curtain rod, sailboat mast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620020_pul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143000"/>
            <a:ext cx="3590925" cy="3590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pulleys?</a:t>
            </a:r>
          </a:p>
        </p:txBody>
      </p:sp>
      <p:pic>
        <p:nvPicPr>
          <p:cNvPr id="31748" name="Picture 4" descr="yoy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057400"/>
            <a:ext cx="4495800" cy="35956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Wedge: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two inclined planes put together, creating one sharp edge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 cuts or spreads an object apart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knife, wood chisel, needle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P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19200"/>
            <a:ext cx="3600450" cy="480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WORK: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exertion or effort directed to produce or accomplish something; labor; toil (definition from </a:t>
            </a:r>
            <a:r>
              <a:rPr lang="en-US" sz="4000" i="1"/>
              <a:t>dictionary.com</a:t>
            </a:r>
            <a:r>
              <a:rPr lang="en-US" sz="4000"/>
              <a:t>)</a:t>
            </a:r>
          </a:p>
          <a:p>
            <a:r>
              <a:rPr lang="en-US" sz="4000"/>
              <a:t>Something that makes you tired (basically everything you do including breathing, unless you are completely still and frozen solid).</a:t>
            </a:r>
          </a:p>
          <a:p>
            <a:endParaRPr lang="en-US" sz="4000"/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wedges?</a:t>
            </a:r>
          </a:p>
        </p:txBody>
      </p:sp>
      <p:pic>
        <p:nvPicPr>
          <p:cNvPr id="34820" name="Picture 4" descr="sewing%20need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3738" y="1327150"/>
            <a:ext cx="3133725" cy="492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Two questions to see how much you’ve learned?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C3E2AC"/>
                </a:solidFill>
              </a:rPr>
              <a:t>1.  How are an inclined plane and a wedge alike?  How are they different?</a:t>
            </a:r>
          </a:p>
          <a:p>
            <a:endParaRPr lang="en-US">
              <a:solidFill>
                <a:srgbClr val="C3E2AC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C3E2AC"/>
                </a:solidFill>
              </a:rPr>
              <a:t>2.  How are a screw and a wheel and axle alike?  How are they different?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3E2AC"/>
                </a:solidFill>
              </a:rPr>
              <a:t>Lever: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solidFill>
                  <a:srgbClr val="C3E2AC"/>
                </a:solidFill>
              </a:rPr>
              <a:t>Description:  a stiff bar that rests on a fulcrum</a:t>
            </a:r>
          </a:p>
          <a:p>
            <a:endParaRPr lang="en-US" sz="3600">
              <a:solidFill>
                <a:srgbClr val="C3E2AC"/>
              </a:solidFill>
            </a:endParaRPr>
          </a:p>
          <a:p>
            <a:r>
              <a:rPr lang="en-US" sz="3600">
                <a:solidFill>
                  <a:srgbClr val="C3E2AC"/>
                </a:solidFill>
              </a:rPr>
              <a:t>How it helps us work:  lifts or moves a load</a:t>
            </a:r>
          </a:p>
          <a:p>
            <a:endParaRPr lang="en-US" sz="3600">
              <a:solidFill>
                <a:srgbClr val="C3E2AC"/>
              </a:solidFill>
            </a:endParaRPr>
          </a:p>
          <a:p>
            <a:r>
              <a:rPr lang="en-US" sz="3600">
                <a:solidFill>
                  <a:srgbClr val="C3E2AC"/>
                </a:solidFill>
              </a:rPr>
              <a:t>Examples:  seesaw, shovel, crowbar 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Picture 10" descr="CompanionShove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1143000"/>
            <a:ext cx="4876800" cy="4876800"/>
          </a:xfrm>
          <a:noFill/>
          <a:ln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905000"/>
          </a:xfrm>
        </p:spPr>
        <p:txBody>
          <a:bodyPr/>
          <a:lstStyle/>
          <a:p>
            <a:r>
              <a:rPr lang="en-US"/>
              <a:t>Can you think of any other examples of levers?</a:t>
            </a:r>
          </a:p>
        </p:txBody>
      </p:sp>
      <p:pic>
        <p:nvPicPr>
          <p:cNvPr id="19460" name="Picture 4" descr="See-S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33600"/>
            <a:ext cx="5708650" cy="3827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Inclined plane: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Description:  is a flat surface with one end raised higher than the other</a:t>
            </a:r>
          </a:p>
          <a:p>
            <a:endParaRPr lang="en-US"/>
          </a:p>
          <a:p>
            <a:r>
              <a:rPr lang="en-US"/>
              <a:t>How it helps us work:  moves things up and down</a:t>
            </a:r>
          </a:p>
          <a:p>
            <a:endParaRPr lang="en-US"/>
          </a:p>
          <a:p>
            <a:r>
              <a:rPr lang="en-US"/>
              <a:t>Examples:  slide, ramp, mountain road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Stationary_Type_Hydraulic_Dock_Ra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914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inclined planes?</a:t>
            </a:r>
          </a:p>
        </p:txBody>
      </p:sp>
      <p:pic>
        <p:nvPicPr>
          <p:cNvPr id="22532" name="Picture 4" descr="429912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057400"/>
            <a:ext cx="6540500" cy="4203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Wheel and axle: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Description:  a wheel with a rod called an axle through the center…axle and wheel move together.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C3E2AC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How it helps us work:  lifts or moves a load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C3E2AC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Examples:  doorknob, pencil sharpener,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C3E2AC"/>
                </a:solidFill>
              </a:rPr>
              <a:t>     bike wheel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Factory design template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Factory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design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design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Factory design template</Template>
  <TotalTime>89</TotalTime>
  <Words>370</Words>
  <Application>Microsoft Office PowerPoint</Application>
  <PresentationFormat>On-screen Show (4:3)</PresentationFormat>
  <Paragraphs>52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 Narrow</vt:lpstr>
      <vt:lpstr>Calibri</vt:lpstr>
      <vt:lpstr>Impact</vt:lpstr>
      <vt:lpstr>Factory design template</vt:lpstr>
      <vt:lpstr>How do simple machines help us do work?</vt:lpstr>
      <vt:lpstr>WORK:</vt:lpstr>
      <vt:lpstr>Lever:</vt:lpstr>
      <vt:lpstr>PowerPoint Presentation</vt:lpstr>
      <vt:lpstr>Can you think of any other examples of levers?</vt:lpstr>
      <vt:lpstr>Inclined plane:</vt:lpstr>
      <vt:lpstr>PowerPoint Presentation</vt:lpstr>
      <vt:lpstr>Can you think of any other examples of inclined planes?</vt:lpstr>
      <vt:lpstr>Wheel and axle:</vt:lpstr>
      <vt:lpstr>PowerPoint Presentation</vt:lpstr>
      <vt:lpstr>Can you think of any other examples of wheels and axles?</vt:lpstr>
      <vt:lpstr>Screw:</vt:lpstr>
      <vt:lpstr>PowerPoint Presentation</vt:lpstr>
      <vt:lpstr>Can you think of any other examples of screws?</vt:lpstr>
      <vt:lpstr>Pulley:</vt:lpstr>
      <vt:lpstr>PowerPoint Presentation</vt:lpstr>
      <vt:lpstr>Can you think of any other examples of pulleys?</vt:lpstr>
      <vt:lpstr>Wedge:</vt:lpstr>
      <vt:lpstr>PowerPoint Presentation</vt:lpstr>
      <vt:lpstr>Can you think of any other examples of wedges?</vt:lpstr>
      <vt:lpstr>Two questions to see how much you’ve learned? </vt:lpstr>
    </vt:vector>
  </TitlesOfParts>
  <Manager/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Boyett, Candice</cp:lastModifiedBy>
  <cp:revision>22</cp:revision>
  <cp:lastPrinted>1601-01-01T00:00:00Z</cp:lastPrinted>
  <dcterms:created xsi:type="dcterms:W3CDTF">2007-04-11T17:55:54Z</dcterms:created>
  <dcterms:modified xsi:type="dcterms:W3CDTF">2016-01-20T14:28:55Z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TC010690181033</vt:lpwstr>
  </property>
</Properties>
</file>