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7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4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3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2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4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3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4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3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9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2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43592-B33A-473B-8DC9-4AB04C0391AD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1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Old English Text MT" pitchFamily="66" charset="0"/>
              </a:rPr>
              <a:t>Middle Colonies</a:t>
            </a:r>
            <a:endParaRPr lang="en-US" sz="6000" dirty="0">
              <a:latin typeface="Old English Text MT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9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of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New York</a:t>
            </a:r>
          </a:p>
          <a:p>
            <a:r>
              <a:rPr lang="en-US" sz="4800" dirty="0" smtClean="0"/>
              <a:t>New Jersey</a:t>
            </a:r>
          </a:p>
          <a:p>
            <a:r>
              <a:rPr lang="en-US" sz="4800" dirty="0" smtClean="0"/>
              <a:t>Pennsylvania</a:t>
            </a:r>
          </a:p>
          <a:p>
            <a:r>
              <a:rPr lang="en-US" sz="4800" dirty="0" smtClean="0"/>
              <a:t>Delaware</a:t>
            </a:r>
          </a:p>
          <a:p>
            <a:r>
              <a:rPr lang="en-US" sz="3900" dirty="0" smtClean="0"/>
              <a:t>Known as the “Breadbasket Colonies”</a:t>
            </a:r>
            <a:endParaRPr lang="en-US" sz="3900" dirty="0"/>
          </a:p>
        </p:txBody>
      </p:sp>
      <p:pic>
        <p:nvPicPr>
          <p:cNvPr id="1026" name="Picture 2" descr="C:\Documents and Settings\e200002995\Local Settings\Temporary Internet Files\Content.IE5\WA3FYB4C\MC9002971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295400"/>
            <a:ext cx="2286000" cy="3318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00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and 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 plains, rolling hills, grassy meadows, thick forests</a:t>
            </a:r>
          </a:p>
          <a:p>
            <a:r>
              <a:rPr lang="en-US" dirty="0" smtClean="0"/>
              <a:t>Good farming land, long summers, harbors and </a:t>
            </a:r>
            <a:r>
              <a:rPr lang="en-US" dirty="0" smtClean="0"/>
              <a:t>rivers</a:t>
            </a:r>
          </a:p>
          <a:p>
            <a:r>
              <a:rPr lang="en-US" dirty="0" smtClean="0"/>
              <a:t>Climate good for growing crops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1" name="Picture 3" descr="C:\Documents and Settings\e200002995\Local Settings\Temporary Internet Files\Content.IE5\MN96LHGV\MC9001984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268250"/>
            <a:ext cx="2610416" cy="1746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37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Development/resources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farming</a:t>
            </a:r>
          </a:p>
          <a:p>
            <a:r>
              <a:rPr lang="en-US" dirty="0" smtClean="0"/>
              <a:t>livestock</a:t>
            </a:r>
          </a:p>
          <a:p>
            <a:r>
              <a:rPr lang="en-US" dirty="0" smtClean="0"/>
              <a:t>crops</a:t>
            </a:r>
          </a:p>
          <a:p>
            <a:r>
              <a:rPr lang="en-US" dirty="0" smtClean="0"/>
              <a:t>lumber</a:t>
            </a:r>
          </a:p>
          <a:p>
            <a:r>
              <a:rPr lang="en-US" dirty="0" smtClean="0"/>
              <a:t>Gristmill</a:t>
            </a:r>
          </a:p>
          <a:p>
            <a:r>
              <a:rPr lang="en-US" dirty="0" smtClean="0"/>
              <a:t>Depended on ports</a:t>
            </a:r>
          </a:p>
          <a:p>
            <a:endParaRPr lang="en-US" dirty="0"/>
          </a:p>
        </p:txBody>
      </p:sp>
      <p:pic>
        <p:nvPicPr>
          <p:cNvPr id="3074" name="Picture 2" descr="C:\Documents and Settings\e200002995\Local Settings\Temporary Internet Files\Content.IE5\MN96LHGV\MC90005512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23559"/>
            <a:ext cx="3713430" cy="338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15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Products/Crops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Wheat, corn, rye</a:t>
            </a:r>
          </a:p>
          <a:p>
            <a:r>
              <a:rPr lang="en-US" dirty="0" smtClean="0"/>
              <a:t>Dairy cows, pigs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Products created by artisans, blacksmiths, coopers, carpenters, bricklayers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C:\Documents and Settings\e200002995\Local Settings\Temporary Internet Files\Content.IE5\MN96LHGV\MC9002316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676400"/>
            <a:ext cx="3723992" cy="247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ocuments and Settings\e200002995\Local Settings\Temporary Internet Files\Content.IE5\RXZL1Z2T\MC90028737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90850"/>
            <a:ext cx="2171323" cy="174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21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Type of Government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William Penn’s Frame of Government focused on fair government and justice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4" name="Picture 4" descr="C:\Documents and Settings\e200002995\Local Settings\Temporary Internet Files\Content.IE5\MN96LHGV\MC90043419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48000"/>
            <a:ext cx="2911561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79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Culture/Beliefs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Quakers </a:t>
            </a:r>
          </a:p>
          <a:p>
            <a:r>
              <a:rPr lang="en-US" dirty="0" smtClean="0"/>
              <a:t>Religious tolerance</a:t>
            </a:r>
          </a:p>
          <a:p>
            <a:r>
              <a:rPr lang="en-US" dirty="0" smtClean="0"/>
              <a:t>Great Awakening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C:\Documents and Settings\e200002995\Local Settings\Temporary Internet Files\Content.IE5\MLPPDMCK\MC9002315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374" y="3429000"/>
            <a:ext cx="3282625" cy="256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48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William Penn</a:t>
            </a:r>
          </a:p>
          <a:p>
            <a:r>
              <a:rPr lang="en-US" dirty="0" smtClean="0"/>
              <a:t>Benjamin Franklin</a:t>
            </a:r>
          </a:p>
          <a:p>
            <a:endParaRPr lang="en-US" dirty="0"/>
          </a:p>
        </p:txBody>
      </p:sp>
      <p:pic>
        <p:nvPicPr>
          <p:cNvPr id="6146" name="Picture 2" descr="C:\Documents and Settings\e200002995\Local Settings\Temporary Internet Files\Content.IE5\MN96LHGV\MC9001500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76400"/>
            <a:ext cx="2438400" cy="389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28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106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Middle Colonies</vt:lpstr>
      <vt:lpstr>Names of Colonies</vt:lpstr>
      <vt:lpstr>Geography and Climate</vt:lpstr>
      <vt:lpstr>Economic Development/resources</vt:lpstr>
      <vt:lpstr>Products/Crops</vt:lpstr>
      <vt:lpstr>  Type of Government </vt:lpstr>
      <vt:lpstr>Culture/Beliefs</vt:lpstr>
      <vt:lpstr>Important People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England Colonies</dc:title>
  <dc:creator>Oswald, Sabrina</dc:creator>
  <cp:lastModifiedBy>Oswald, Sabrina</cp:lastModifiedBy>
  <cp:revision>6</cp:revision>
  <dcterms:created xsi:type="dcterms:W3CDTF">2012-10-10T13:32:09Z</dcterms:created>
  <dcterms:modified xsi:type="dcterms:W3CDTF">2012-10-24T18:50:14Z</dcterms:modified>
</cp:coreProperties>
</file>