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7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4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3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2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4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3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4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0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9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2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3592-B33A-473B-8DC9-4AB04C0391A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283A-925D-464D-955A-863A9789A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1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Old English Text MT" pitchFamily="66" charset="0"/>
              </a:rPr>
              <a:t>New England Colonies</a:t>
            </a:r>
            <a:endParaRPr lang="en-US" sz="6000" dirty="0">
              <a:latin typeface="Old English Text MT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Massachusettes</a:t>
            </a:r>
            <a:endParaRPr lang="en-US" sz="4800" dirty="0" smtClean="0"/>
          </a:p>
          <a:p>
            <a:r>
              <a:rPr lang="en-US" sz="4800" dirty="0" smtClean="0"/>
              <a:t>New Hampshire</a:t>
            </a:r>
          </a:p>
          <a:p>
            <a:r>
              <a:rPr lang="en-US" sz="4800" dirty="0" smtClean="0"/>
              <a:t>Connecticut</a:t>
            </a:r>
          </a:p>
          <a:p>
            <a:r>
              <a:rPr lang="en-US" sz="4800" dirty="0"/>
              <a:t>R</a:t>
            </a:r>
            <a:r>
              <a:rPr lang="en-US" sz="4800" dirty="0" smtClean="0"/>
              <a:t>hode Island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4600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and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Coast – Rocky soil</a:t>
            </a:r>
          </a:p>
          <a:p>
            <a:endParaRPr lang="en-US" dirty="0"/>
          </a:p>
          <a:p>
            <a:r>
              <a:rPr lang="en-US" dirty="0" smtClean="0"/>
              <a:t>Long, cold winters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3" name="Picture 5" descr="C:\Documents and Settings\e200002995\Local Settings\Temporary Internet Files\Content.IE5\WA3FYB4C\MC90044030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581400"/>
            <a:ext cx="6400800" cy="232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37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Development/resources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Barter System</a:t>
            </a:r>
          </a:p>
          <a:p>
            <a:r>
              <a:rPr lang="en-US" dirty="0" smtClean="0"/>
              <a:t>Free Market system</a:t>
            </a:r>
          </a:p>
          <a:p>
            <a:r>
              <a:rPr lang="en-US" dirty="0" smtClean="0"/>
              <a:t>Lumber created a shipbuilding industry (naval stores)</a:t>
            </a:r>
          </a:p>
          <a:p>
            <a:r>
              <a:rPr lang="en-US" dirty="0" smtClean="0"/>
              <a:t>Fishing</a:t>
            </a:r>
          </a:p>
          <a:p>
            <a:r>
              <a:rPr lang="en-US" dirty="0" smtClean="0"/>
              <a:t>Whaling</a:t>
            </a:r>
          </a:p>
          <a:p>
            <a:endParaRPr lang="en-US" dirty="0"/>
          </a:p>
        </p:txBody>
      </p:sp>
      <p:pic>
        <p:nvPicPr>
          <p:cNvPr id="1027" name="Picture 3" descr="C:\Documents and Settings\e200002995\Local Settings\Temporary Internet Files\Content.IE5\WA3FYB4C\MC90005802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0"/>
            <a:ext cx="636490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15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Products/Crops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Farming:  dairy cows, sheep</a:t>
            </a:r>
          </a:p>
          <a:p>
            <a:endParaRPr lang="en-US" dirty="0"/>
          </a:p>
          <a:p>
            <a:r>
              <a:rPr lang="en-US" dirty="0" smtClean="0"/>
              <a:t>Traded livestock, grain, fruit, wool, and firewood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C:\Documents and Settings\e200002995\Local Settings\Temporary Internet Files\Content.IE5\WA3FYB4C\MC9002407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0000"/>
            <a:ext cx="3702111" cy="2200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21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Type of Government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Town Meetings</a:t>
            </a:r>
          </a:p>
          <a:p>
            <a:endParaRPr lang="en-US" dirty="0" smtClean="0"/>
          </a:p>
          <a:p>
            <a:r>
              <a:rPr lang="en-US" dirty="0" smtClean="0"/>
              <a:t>John Winthrop – governor</a:t>
            </a:r>
          </a:p>
          <a:p>
            <a:endParaRPr lang="en-US" dirty="0" smtClean="0"/>
          </a:p>
          <a:p>
            <a:r>
              <a:rPr lang="en-US" dirty="0" smtClean="0"/>
              <a:t>General court – colony’s legislature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9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Culture/Beliefs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Puritans wanted to make the church more “pure” – did not welcome people with different beliefs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C:\Documents and Settings\e200002995\Local Settings\Temporary Internet Files\Content.IE5\MLPPDMCK\MC9002315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374" y="3429000"/>
            <a:ext cx="3282625" cy="256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8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Winthrop</a:t>
            </a:r>
          </a:p>
          <a:p>
            <a:r>
              <a:rPr lang="en-US" dirty="0" smtClean="0"/>
              <a:t>Roger Williams</a:t>
            </a:r>
          </a:p>
          <a:p>
            <a:r>
              <a:rPr lang="en-US" dirty="0" smtClean="0"/>
              <a:t>Anne Hutchinson</a:t>
            </a:r>
          </a:p>
          <a:p>
            <a:r>
              <a:rPr lang="en-US" dirty="0" smtClean="0"/>
              <a:t>Thomas Hooker (Connecticut)</a:t>
            </a:r>
          </a:p>
          <a:p>
            <a:endParaRPr lang="en-US" dirty="0"/>
          </a:p>
        </p:txBody>
      </p:sp>
      <p:pic>
        <p:nvPicPr>
          <p:cNvPr id="5122" name="Picture 2" descr="C:\Documents and Settings\e200002995\Local Settings\Temporary Internet Files\Content.IE5\MN96LHGV\MC9000488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05200"/>
            <a:ext cx="2438400" cy="241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28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106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New England Colonies</vt:lpstr>
      <vt:lpstr>Names of Colonies</vt:lpstr>
      <vt:lpstr>Geography and Climate</vt:lpstr>
      <vt:lpstr>Economic Development/resources</vt:lpstr>
      <vt:lpstr>Products/Crops</vt:lpstr>
      <vt:lpstr>  Type of Government </vt:lpstr>
      <vt:lpstr>Culture/Beliefs</vt:lpstr>
      <vt:lpstr>Important People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England Colonies</dc:title>
  <dc:creator>Oswald, Sabrina</dc:creator>
  <cp:lastModifiedBy>Oswald, Sabrina</cp:lastModifiedBy>
  <cp:revision>3</cp:revision>
  <dcterms:created xsi:type="dcterms:W3CDTF">2012-10-10T13:32:09Z</dcterms:created>
  <dcterms:modified xsi:type="dcterms:W3CDTF">2012-10-10T14:38:41Z</dcterms:modified>
</cp:coreProperties>
</file>