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45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>
        <p:scale>
          <a:sx n="75" d="100"/>
          <a:sy n="75" d="100"/>
        </p:scale>
        <p:origin x="-8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7952D-58A6-43F6-B60A-721F6D443D3D}" type="datetimeFigureOut">
              <a:rPr lang="en-US" smtClean="0"/>
              <a:t>2/12/15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F85E7-7F10-4DD2-9B64-4C3AD74AF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91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F85E7-7F10-4DD2-9B64-4C3AD74AF219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0B85-7B1F-4664-92D2-942771F996F0}" type="datetimeFigureOut">
              <a:rPr lang="en-US" smtClean="0"/>
              <a:t>2/12/15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B26D-4105-42DB-80B2-728BB80E16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0B85-7B1F-4664-92D2-942771F996F0}" type="datetimeFigureOut">
              <a:rPr lang="en-US" smtClean="0"/>
              <a:t>2/12/15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B26D-4105-42DB-80B2-728BB80E16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0B85-7B1F-4664-92D2-942771F996F0}" type="datetimeFigureOut">
              <a:rPr lang="en-US" smtClean="0"/>
              <a:t>2/12/15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B26D-4105-42DB-80B2-728BB80E16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0B85-7B1F-4664-92D2-942771F996F0}" type="datetimeFigureOut">
              <a:rPr lang="en-US" smtClean="0"/>
              <a:t>2/12/15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B26D-4105-42DB-80B2-728BB80E16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0B85-7B1F-4664-92D2-942771F996F0}" type="datetimeFigureOut">
              <a:rPr lang="en-US" smtClean="0"/>
              <a:t>2/12/15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B26D-4105-42DB-80B2-728BB80E16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0B85-7B1F-4664-92D2-942771F996F0}" type="datetimeFigureOut">
              <a:rPr lang="en-US" smtClean="0"/>
              <a:t>2/12/15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B26D-4105-42DB-80B2-728BB80E16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0B85-7B1F-4664-92D2-942771F996F0}" type="datetimeFigureOut">
              <a:rPr lang="en-US" smtClean="0"/>
              <a:t>2/12/15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B26D-4105-42DB-80B2-728BB80E16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0B85-7B1F-4664-92D2-942771F996F0}" type="datetimeFigureOut">
              <a:rPr lang="en-US" smtClean="0"/>
              <a:t>2/12/15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B26D-4105-42DB-80B2-728BB80E16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0B85-7B1F-4664-92D2-942771F996F0}" type="datetimeFigureOut">
              <a:rPr lang="en-US" smtClean="0"/>
              <a:t>2/12/15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B26D-4105-42DB-80B2-728BB80E16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0B85-7B1F-4664-92D2-942771F996F0}" type="datetimeFigureOut">
              <a:rPr lang="en-US" smtClean="0"/>
              <a:t>2/12/15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B26D-4105-42DB-80B2-728BB80E16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0B85-7B1F-4664-92D2-942771F996F0}" type="datetimeFigureOut">
              <a:rPr lang="en-US" smtClean="0"/>
              <a:t>2/12/15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B26D-4105-42DB-80B2-728BB80E16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E0B85-7B1F-4664-92D2-942771F996F0}" type="datetimeFigureOut">
              <a:rPr lang="en-US" smtClean="0"/>
              <a:t>2/12/15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DB26D-4105-42DB-80B2-728BB80E161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U.S. Constitution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54545"/>
                </a:solidFill>
              </a:rPr>
              <a:t>Preamble</a:t>
            </a:r>
            <a:endParaRPr lang="en-US" dirty="0">
              <a:solidFill>
                <a:srgbClr val="454545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the Preamble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Preamble of the Constitution establishes what the founding fathers wanted to do with our new government</a:t>
            </a:r>
          </a:p>
          <a:p>
            <a:r>
              <a:rPr lang="en-US" dirty="0" smtClean="0"/>
              <a:t>It is like an introduction paragraph (states the purpose)</a:t>
            </a:r>
          </a:p>
          <a:p>
            <a:r>
              <a:rPr lang="en-US" dirty="0" smtClean="0"/>
              <a:t>There are six goals established in the Preamble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“We the People…”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Popular Sovereignty – the people are in charge of the government</a:t>
            </a:r>
          </a:p>
          <a:p>
            <a:r>
              <a:rPr lang="en-US" dirty="0" smtClean="0"/>
              <a:t>In 1787, there were 3,894,000 people in the country</a:t>
            </a:r>
          </a:p>
          <a:p>
            <a:r>
              <a:rPr lang="en-US" dirty="0" smtClean="0"/>
              <a:t>Currently, there are 308,794,894 people in the country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981200"/>
            <a:ext cx="4465583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676400"/>
            <a:ext cx="45720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“In order to form a more perfect union…”</a:t>
            </a:r>
          </a:p>
          <a:p>
            <a:r>
              <a:rPr lang="en-US" dirty="0" smtClean="0"/>
              <a:t>This is the writers of the Constitution stating that the original government, the Articles of the Confederation, did not work.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19200"/>
            <a:ext cx="287655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 smtClean="0"/>
              <a:t>“Establish justice…”</a:t>
            </a:r>
          </a:p>
          <a:p>
            <a:r>
              <a:rPr lang="en-US" dirty="0" smtClean="0"/>
              <a:t>All of the laws that are created under the new constitution must be fair and reasonable for all citizens to follow.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81200"/>
            <a:ext cx="397192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676400"/>
            <a:ext cx="41148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“Insure domestic tranquility…”</a:t>
            </a:r>
          </a:p>
          <a:p>
            <a:r>
              <a:rPr lang="en-US" dirty="0" smtClean="0"/>
              <a:t>Under the Articles of Confederation, the states were often in arguments with each other</a:t>
            </a:r>
          </a:p>
          <a:p>
            <a:r>
              <a:rPr lang="en-US" dirty="0" smtClean="0"/>
              <a:t>With the creation of the new constitution, the founding fathers wanted to create peace within the new nation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52600"/>
            <a:ext cx="40005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#4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“Provide for the common defense…”</a:t>
            </a:r>
          </a:p>
          <a:p>
            <a:r>
              <a:rPr lang="en-US" dirty="0" smtClean="0"/>
              <a:t>The new nation realized that to be able to defend themselves, they needed to create a strong army and navy.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75260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#5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600200"/>
            <a:ext cx="38862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“Promote the general welfare…”</a:t>
            </a:r>
          </a:p>
          <a:p>
            <a:r>
              <a:rPr lang="en-US" dirty="0" smtClean="0"/>
              <a:t>The individual governments of the states needed to come together for the well-being of the country as a whole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828800"/>
            <a:ext cx="38100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#6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191000" cy="5334000"/>
          </a:xfrm>
        </p:spPr>
        <p:txBody>
          <a:bodyPr>
            <a:noAutofit/>
          </a:bodyPr>
          <a:lstStyle/>
          <a:p>
            <a:r>
              <a:rPr lang="en-US" sz="2750" dirty="0" smtClean="0"/>
              <a:t>“And secure the blessings of liberty for ourselves and our posterity… do ordain and establish this Constitution for the United States of America”</a:t>
            </a:r>
          </a:p>
          <a:p>
            <a:r>
              <a:rPr lang="en-US" sz="2750" dirty="0" smtClean="0"/>
              <a:t>Posterity – descendents… children or future family members</a:t>
            </a:r>
          </a:p>
          <a:p>
            <a:r>
              <a:rPr lang="en-US" sz="2750" dirty="0" smtClean="0"/>
              <a:t>Establish – set up or create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057400"/>
            <a:ext cx="3733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299</Words>
  <Application>Microsoft Macintosh PowerPoint</Application>
  <PresentationFormat>On-screen Show (4:3)</PresentationFormat>
  <Paragraphs>31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U.S. Constitution </vt:lpstr>
      <vt:lpstr>Purpose of the Preamble</vt:lpstr>
      <vt:lpstr>“We the People…”</vt:lpstr>
      <vt:lpstr>Goal #1</vt:lpstr>
      <vt:lpstr>Goal #2</vt:lpstr>
      <vt:lpstr>Goal #3</vt:lpstr>
      <vt:lpstr>Goal #4</vt:lpstr>
      <vt:lpstr>Goal #5</vt:lpstr>
      <vt:lpstr>Goal #6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U.S. Constitution</dc:title>
  <dc:creator>Lisa</dc:creator>
  <cp:lastModifiedBy>Candice Boyett</cp:lastModifiedBy>
  <cp:revision>7</cp:revision>
  <dcterms:created xsi:type="dcterms:W3CDTF">2010-03-03T13:41:06Z</dcterms:created>
  <dcterms:modified xsi:type="dcterms:W3CDTF">2015-02-12T21:59:22Z</dcterms:modified>
</cp:coreProperties>
</file>