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4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3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9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2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Old English Text MT" pitchFamily="66" charset="0"/>
              </a:rPr>
              <a:t>Southern Colonies</a:t>
            </a:r>
            <a:endParaRPr lang="en-US" sz="6000" dirty="0">
              <a:latin typeface="Old English Text MT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Maryland</a:t>
            </a:r>
            <a:endParaRPr lang="en-US" sz="4800" dirty="0" smtClean="0"/>
          </a:p>
          <a:p>
            <a:r>
              <a:rPr lang="en-US" sz="4800" dirty="0" smtClean="0"/>
              <a:t>Virginia</a:t>
            </a:r>
            <a:endParaRPr lang="en-US" sz="4800" dirty="0" smtClean="0"/>
          </a:p>
          <a:p>
            <a:r>
              <a:rPr lang="en-US" sz="4800" dirty="0" smtClean="0"/>
              <a:t>North Carolina</a:t>
            </a:r>
            <a:endParaRPr lang="en-US" sz="4800" dirty="0" smtClean="0"/>
          </a:p>
          <a:p>
            <a:r>
              <a:rPr lang="en-US" sz="4800" dirty="0" smtClean="0"/>
              <a:t>South Carolina</a:t>
            </a:r>
            <a:endParaRPr lang="en-US" sz="4800" dirty="0" smtClean="0"/>
          </a:p>
          <a:p>
            <a:r>
              <a:rPr lang="en-US" sz="4800" dirty="0" smtClean="0"/>
              <a:t>Georgia</a:t>
            </a:r>
            <a:endParaRPr lang="en-US" sz="4800" dirty="0"/>
          </a:p>
        </p:txBody>
      </p:sp>
      <p:pic>
        <p:nvPicPr>
          <p:cNvPr id="4" name="Picture 2" descr="C:\Documents and Settings\e200002995\Local Settings\Temporary Internet Files\Content.IE5\WA3FYB4C\MC9003292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383601" cy="243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0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Fertile soil for farming</a:t>
            </a:r>
            <a:endParaRPr lang="en-US" dirty="0" smtClean="0"/>
          </a:p>
          <a:p>
            <a:r>
              <a:rPr lang="en-US" dirty="0" smtClean="0"/>
              <a:t>Warm and wet, long hot summer (Maryland – mild)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Documents and Settings\e200002995\Local Settings\Temporary Internet Files\Content.IE5\MLPPDMCK\MC9001496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3499091" cy="266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37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Farming and plantations</a:t>
            </a:r>
          </a:p>
          <a:p>
            <a:r>
              <a:rPr lang="en-US" dirty="0" smtClean="0"/>
              <a:t>Cash crops (tobacco, indigo, rice)</a:t>
            </a:r>
          </a:p>
          <a:p>
            <a:r>
              <a:rPr lang="en-US" dirty="0" smtClean="0"/>
              <a:t>Forests (saw mills and naval stores)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 descr="C:\Documents and Settings\e200002995\Local Settings\Temporary Internet Files\Content.IE5\MLPPDMCK\MC9000372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2895143" cy="251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15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Products/Crops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Tobacco, indigo, rice</a:t>
            </a:r>
          </a:p>
          <a:p>
            <a:r>
              <a:rPr lang="en-US" dirty="0" smtClean="0"/>
              <a:t>Cash crops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Documents and Settings\e200002995\Local Settings\Temporary Internet Files\Content.IE5\RXZL1Z2T\MC9000527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2006499" cy="327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21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Type of Government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Governors</a:t>
            </a:r>
          </a:p>
          <a:p>
            <a:r>
              <a:rPr lang="en-US" dirty="0" smtClean="0"/>
              <a:t>Elected assemblies</a:t>
            </a:r>
          </a:p>
          <a:p>
            <a:r>
              <a:rPr lang="en-US" dirty="0" smtClean="0"/>
              <a:t>Constitution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4" name="Picture 4" descr="C:\Documents and Settings\e200002995\Local Settings\Temporary Internet Files\Content.IE5\MN96LHGV\MC90043419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2911561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7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Culture/Beliefs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Slavery (worked plantations)</a:t>
            </a:r>
          </a:p>
          <a:p>
            <a:r>
              <a:rPr lang="en-US" dirty="0" smtClean="0"/>
              <a:t>Small farms</a:t>
            </a:r>
          </a:p>
          <a:p>
            <a:r>
              <a:rPr lang="en-US" dirty="0" smtClean="0"/>
              <a:t>Plantations</a:t>
            </a:r>
          </a:p>
          <a:p>
            <a:r>
              <a:rPr lang="en-US" dirty="0" smtClean="0"/>
              <a:t>Religious freedom (Maryland) –Anglican church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C:\Documents and Settings\e200002995\Local Settings\Temporary Internet Files\Content.IE5\MLPPDMCK\MC9002122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599"/>
            <a:ext cx="2584242" cy="216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Oglethorpe</a:t>
            </a:r>
            <a:endParaRPr lang="en-US" dirty="0" smtClean="0"/>
          </a:p>
          <a:p>
            <a:r>
              <a:rPr lang="en-US" dirty="0" smtClean="0"/>
              <a:t>George Calvert/</a:t>
            </a:r>
            <a:r>
              <a:rPr lang="en-US" dirty="0" smtClean="0"/>
              <a:t>Lord Baltimore</a:t>
            </a:r>
          </a:p>
          <a:p>
            <a:r>
              <a:rPr lang="en-US" dirty="0" smtClean="0"/>
              <a:t>Eliza Pinckney (indigo in South </a:t>
            </a:r>
            <a:r>
              <a:rPr lang="en-US" smtClean="0"/>
              <a:t>Carolina)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Southern Colonies</vt:lpstr>
      <vt:lpstr>Names of Colonies</vt:lpstr>
      <vt:lpstr>Geography and Climate</vt:lpstr>
      <vt:lpstr>Economic Development/resources</vt:lpstr>
      <vt:lpstr>Products/Crops</vt:lpstr>
      <vt:lpstr>  Type of Government </vt:lpstr>
      <vt:lpstr>Culture/Beliefs</vt:lpstr>
      <vt:lpstr>Important People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Colonies</dc:title>
  <dc:creator>Oswald, Sabrina</dc:creator>
  <cp:lastModifiedBy>Oswald, Sabrina</cp:lastModifiedBy>
  <cp:revision>10</cp:revision>
  <dcterms:created xsi:type="dcterms:W3CDTF">2012-10-10T13:32:09Z</dcterms:created>
  <dcterms:modified xsi:type="dcterms:W3CDTF">2012-10-10T15:15:05Z</dcterms:modified>
</cp:coreProperties>
</file>